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9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2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6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1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4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3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8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6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3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6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7E70-9DA2-47E2-8300-E6B47EA22A6B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81BF-918F-405E-B3B3-B173DA66C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.uk/url?sa=i&amp;rct=j&amp;q=&amp;source=images&amp;cd=&amp;cad=rja&amp;docid=_KjjsS1gxFz3JM&amp;tbnid=M0jJcOxIJ_IwgM:&amp;ved=0CAUQjRw&amp;url=http://www.pbs.org/newshour/health/aids_in_africa/malawifacts.html&amp;ei=LWi3UcyQMOq20QXw1IGYAw&amp;bvm=bv.47534661,d.d2k&amp;psig=AFQjCNESGAV0NWmmpESg4rsFoIrP6NR33g&amp;ust=13710605698216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&amp;source=images&amp;cd=&amp;cad=rja&amp;docid=vTykXCochI-28M&amp;tbnid=R0-yY9xxmGGwPM:&amp;ved=0CAUQjRw&amp;url=http://www.digiatlas.com/cgi-php/maps_vector.php?idpais=113&amp;kind=PAIS&amp;ei=rmi3UeyVI_CA0AXty4HQBg&amp;bvm=bv.47534661,d.d2k&amp;psig=AFQjCNESGAV0NWmmpESg4rsFoIrP6NR33g&amp;ust=137106056982164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GB" dirty="0" smtClean="0"/>
              <a:t>Malawi 2015 Expedition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Park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Linda’s Fund Bursary Students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08712" cy="47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pbs.org/newshour/health/aids_in_africa/images/map_malawi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2" y="116632"/>
            <a:ext cx="2857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digiatlas.com/ejem1/malawi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4680520" cy="64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 </a:t>
            </a:r>
            <a:endParaRPr lang="en-GB" dirty="0"/>
          </a:p>
        </p:txBody>
      </p:sp>
      <p:pic>
        <p:nvPicPr>
          <p:cNvPr id="2052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104456" cy="30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Mulanje</a:t>
            </a:r>
            <a:r>
              <a:rPr lang="en-GB" dirty="0" smtClean="0"/>
              <a:t> Mission CDSS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733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Mulanje</a:t>
            </a:r>
            <a:r>
              <a:rPr lang="en-GB" dirty="0" smtClean="0"/>
              <a:t> Mission Hospital and Youth Group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Mount </a:t>
            </a:r>
            <a:r>
              <a:rPr lang="en-GB" dirty="0" err="1" smtClean="0"/>
              <a:t>Mulanje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13453"/>
            <a:ext cx="4298212" cy="3223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Lake Malawi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26029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Village Life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Malawi 2015 Expedition</vt:lpstr>
      <vt:lpstr>PowerPoint Presentation</vt:lpstr>
      <vt:lpstr>Accommodation </vt:lpstr>
      <vt:lpstr>Mulanje Mission CDSS</vt:lpstr>
      <vt:lpstr>Mulanje Mission Hospital and Youth Group</vt:lpstr>
      <vt:lpstr>Mount Mulanje</vt:lpstr>
      <vt:lpstr>Lake Malawi</vt:lpstr>
      <vt:lpstr>Partners</vt:lpstr>
      <vt:lpstr>Village Life</vt:lpstr>
      <vt:lpstr>National Park</vt:lpstr>
      <vt:lpstr>Linda’s Fund Bursary Students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Malawi 2015 Expedition</dc:title>
  <dc:creator>Alison</dc:creator>
  <cp:lastModifiedBy>Alison</cp:lastModifiedBy>
  <cp:revision>4</cp:revision>
  <dcterms:created xsi:type="dcterms:W3CDTF">2013-06-11T18:06:46Z</dcterms:created>
  <dcterms:modified xsi:type="dcterms:W3CDTF">2013-06-11T20:00:31Z</dcterms:modified>
</cp:coreProperties>
</file>